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autoCompressPictures="0">
  <p:sldMasterIdLst>
    <p:sldMasterId id="2147483648" r:id="rId1"/>
  </p:sldMasterIdLst>
  <p:notesMasterIdLst>
    <p:notesMasterId r:id="rId2"/>
  </p:notesMasterIdLst>
  <p:sldIdLst>
    <p:sldId id="300" r:id="rId3"/>
    <p:sldId id="301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312" r:id="rId15"/>
    <p:sldId id="313" r:id="rId16"/>
    <p:sldId id="314" r:id="rId17"/>
    <p:sldId id="315" r:id="rId18"/>
    <p:sldId id="316" r:id="rId19"/>
    <p:sldId id="317" r:id="rId20"/>
    <p:sldId id="318" r:id="rId21"/>
    <p:sldId id="319" r:id="rId22"/>
    <p:sldId id="320" r:id="rId23"/>
    <p:sldId id="321" r:id="rId24"/>
    <p:sldId id="322" r:id="rId25"/>
    <p:sldId id="323" r:id="rId26"/>
    <p:sldId id="324" r:id="rId27"/>
    <p:sldId id="325" r:id="rId28"/>
    <p:sldId id="326" r:id="rId29"/>
    <p:sldId id="327" r:id="rId30"/>
    <p:sldId id="328" r:id="rId31"/>
    <p:sldId id="330" r:id="rId32"/>
    <p:sldId id="331" r:id="rId33"/>
    <p:sldId id="332" r:id="rId34"/>
    <p:sldId id="333" r:id="rId35"/>
    <p:sldId id="335" r:id="rId36"/>
    <p:sldId id="334" r:id="rId37"/>
    <p:sldId id="336" r:id="rId38"/>
    <p:sldId id="337" r:id="rId39"/>
    <p:sldId id="338" r:id="rId40"/>
    <p:sldId id="339" r:id="rId41"/>
    <p:sldId id="340" r:id="rId42"/>
    <p:sldId id="341" r:id="rId43"/>
    <p:sldId id="342" r:id="rId4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00" d="100"/>
          <a:sy n="100" d="100"/>
        </p:scale>
        <p:origin x="256" y="184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slide" Target="slides/slide25.xml"  /><Relationship Id="rId28" Type="http://schemas.openxmlformats.org/officeDocument/2006/relationships/slide" Target="slides/slide26.xml"  /><Relationship Id="rId29" Type="http://schemas.openxmlformats.org/officeDocument/2006/relationships/slide" Target="slides/slide27.xml"  /><Relationship Id="rId3" Type="http://schemas.openxmlformats.org/officeDocument/2006/relationships/slide" Target="slides/slide1.xml"  /><Relationship Id="rId30" Type="http://schemas.openxmlformats.org/officeDocument/2006/relationships/slide" Target="slides/slide28.xml"  /><Relationship Id="rId31" Type="http://schemas.openxmlformats.org/officeDocument/2006/relationships/slide" Target="slides/slide29.xml"  /><Relationship Id="rId32" Type="http://schemas.openxmlformats.org/officeDocument/2006/relationships/slide" Target="slides/slide30.xml"  /><Relationship Id="rId33" Type="http://schemas.openxmlformats.org/officeDocument/2006/relationships/slide" Target="slides/slide31.xml"  /><Relationship Id="rId34" Type="http://schemas.openxmlformats.org/officeDocument/2006/relationships/slide" Target="slides/slide32.xml"  /><Relationship Id="rId35" Type="http://schemas.openxmlformats.org/officeDocument/2006/relationships/slide" Target="slides/slide33.xml"  /><Relationship Id="rId36" Type="http://schemas.openxmlformats.org/officeDocument/2006/relationships/slide" Target="slides/slide34.xml"  /><Relationship Id="rId37" Type="http://schemas.openxmlformats.org/officeDocument/2006/relationships/slide" Target="slides/slide35.xml"  /><Relationship Id="rId38" Type="http://schemas.openxmlformats.org/officeDocument/2006/relationships/slide" Target="slides/slide36.xml"  /><Relationship Id="rId39" Type="http://schemas.openxmlformats.org/officeDocument/2006/relationships/slide" Target="slides/slide37.xml"  /><Relationship Id="rId4" Type="http://schemas.openxmlformats.org/officeDocument/2006/relationships/slide" Target="slides/slide2.xml"  /><Relationship Id="rId40" Type="http://schemas.openxmlformats.org/officeDocument/2006/relationships/slide" Target="slides/slide38.xml"  /><Relationship Id="rId41" Type="http://schemas.openxmlformats.org/officeDocument/2006/relationships/slide" Target="slides/slide39.xml"  /><Relationship Id="rId42" Type="http://schemas.openxmlformats.org/officeDocument/2006/relationships/slide" Target="slides/slide40.xml"  /><Relationship Id="rId43" Type="http://schemas.openxmlformats.org/officeDocument/2006/relationships/slide" Target="slides/slide41.xml"  /><Relationship Id="rId44" Type="http://schemas.openxmlformats.org/officeDocument/2006/relationships/slide" Target="slides/slide42.xml"  /><Relationship Id="rId45" Type="http://schemas.openxmlformats.org/officeDocument/2006/relationships/presProps" Target="presProps.xml"  /><Relationship Id="rId46" Type="http://schemas.openxmlformats.org/officeDocument/2006/relationships/viewProps" Target="viewProps.xml"  /><Relationship Id="rId47" Type="http://schemas.openxmlformats.org/officeDocument/2006/relationships/theme" Target="theme/theme1.xml"  /><Relationship Id="rId48" Type="http://schemas.openxmlformats.org/officeDocument/2006/relationships/tableStyles" Target="tableStyles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E2B2BC9D-A816-4D0A-858B-1D023B3A8ACA}" type="datetime1">
              <a:rPr lang="ko-KR" altLang="en-US" smtClean="0"/>
              <a:pPr/>
              <a:t>2009-03-26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09F4262C-968C-4EE9-8164-CE16364706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1981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5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887603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D4CB0C-46AB-C401-BA98-400C35A917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58B6D6-0AF3-F838-32C4-C198AE6C0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886B6F-63DC-507E-BFE3-4BA1B2077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8EE8DC-5F4D-0913-BE24-196CB0E36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CEE350-599A-88FC-6347-858023511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04516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11EBFE-4C3C-1372-A0A9-74BA02A8D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79EF9C-15CC-EE08-3671-556303CD6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3C35D7-15D2-F0C5-0399-EDFE73BA7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CCD281-1B2F-B26A-1C13-44B44D29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87DD47-49B8-6C0F-9713-BB2AD7C9E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551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C2EE48B-A918-5306-C371-2877D5FD6D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2C04AB-0749-94AC-8CAB-412BD1490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EED215-A169-2ADF-BB18-E065856F7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A97C65-4E48-1B43-4EA2-EC055DF6F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150314-6E1D-0A9C-2E14-E297C3220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84236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BB9E97-16AE-B171-F5BA-169D7F3E2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5931BB-DCB1-824D-79C0-167AC6ACB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4AF69E-245D-D5AF-7D64-78BD7C9D5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0F9221-90DC-D2FF-FD0F-5C06BEC3D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7E269A-EFA2-A247-4C0F-AE2473D2E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56623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F693A-0DCD-EC13-5EEB-D42664AC0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743757-148C-8720-C818-AA5FCDFC0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3F5EF4-EA51-1828-409A-94818BBB6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586AEA-A315-AB13-29AC-865E0BB8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ACC479-0C06-A472-323B-4080C169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3642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F844C7-B850-7148-2784-332FB7610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8E8585-7199-9EE4-5D55-C4BAC2B4E0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7CF8B4-E5DC-13F1-F470-EE536C7A3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BF45C9-3330-F823-381D-626980B18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18CC6D-AC3D-3D93-9110-404F86398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F6260A-0BE8-DF53-28F4-180CEC28F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8969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1486BF-6FD3-4DEC-DA5B-3F4F94406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202BDD-7864-E94E-1DC5-6C1D3E756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8AAC3E-29FE-8BEC-AB5B-7171FE0F0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4FD15D5-0779-7D0F-8CC4-4D552C7AC6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4771850-EBEC-A3A6-D43C-4C2F9BDF3C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5782718-6495-92BB-C4F7-70BCC3271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DDA4659-EECB-B7F0-19AA-654CDC173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5C7FE8-0374-0D4E-486F-673EE0FD2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00274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7E68ED-7A7D-7837-EE67-ADFD4EB75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3F86841-BFD2-7B72-9C51-5B7A1A5D6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CAD471-6581-5AE7-1AEF-C0BD2A962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954E78-811A-527E-BED3-242BF66DD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6703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AC06DBB-07AC-7052-C2FD-E7AF0FDC2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E5E7CC0-3F3B-DAA5-B92E-AA7B35282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3D223E-7D2E-1518-6543-4289137E9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9072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7E5736-00D0-11C7-1DE2-96E25BDF4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38151D-AE78-8336-3DE7-1695CE2CD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12EA30-6197-8DD8-4359-E6ACB8403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61E4C2-0B6A-89A7-BCCA-E688303B0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9CD8E7-0136-AEDF-74A6-B3F97B8C2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750508-514F-5546-7A58-8CED4FC27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82857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935299-9DDD-C1D0-D937-B39A79427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FA81CE-0AFF-2B26-B26C-080EE6021D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79E513E-E017-C722-4D4D-1227766B80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009389-98E2-D58E-5296-8FD327E55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DE3627-8531-397A-33CD-0DC4E0AA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2DF0F5-FD9A-E729-EE44-A7165C06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31658166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615E1A-CFE1-A35F-AA1B-EED2E2973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736B24-26DC-68E5-5FAB-CFF57DA2B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5EBAD2-06C9-8407-82B8-9FC6CC004A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60231-CB82-1A41-A178-92BD7CEEBE7B}" type="datetimeFigureOut">
              <a:rPr kumimoji="1" lang="ko-Kore-KR" altLang="en-US" smtClean="0"/>
              <a:t>2022. 12. 6.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D90D34-E86B-8FBD-42D2-1B37229302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77D76C-1D38-8615-15D5-CBADC3604C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143AA-C2AF-DF4D-8BDE-B924E80ED1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064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0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2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3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6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7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8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9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0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1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2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3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4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5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6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7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8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9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pn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0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1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2.png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3.png"  /></Relationships>
</file>

<file path=ppt/slides/_rels/slide3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4.png"  /></Relationships>
</file>

<file path=ppt/slides/_rels/slide3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35.png"  /></Relationships>
</file>

<file path=ppt/slides/_rels/slide3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6.png"  /></Relationships>
</file>

<file path=ppt/slides/_rels/slide3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7.png"  /></Relationships>
</file>

<file path=ppt/slides/_rels/slide3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8.png"  /></Relationships>
</file>

<file path=ppt/slides/_rels/slide3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9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/Relationships>
</file>

<file path=ppt/slides/_rels/slide4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0.png"  /></Relationships>
</file>

<file path=ppt/slides/_rels/slide4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1.png"  /></Relationships>
</file>

<file path=ppt/slides/_rels/slide4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9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9525"/>
            <a:ext cx="122164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48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0163" y="0"/>
            <a:ext cx="12151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97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5692"/>
            <a:ext cx="12192000" cy="684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612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0163" y="0"/>
            <a:ext cx="12151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52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5555"/>
            <a:ext cx="12192000" cy="684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29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2161"/>
            <a:ext cx="12192000" cy="685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076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9525"/>
            <a:ext cx="12233993" cy="693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394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5692"/>
            <a:ext cx="12192000" cy="684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26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745" y="0"/>
            <a:ext cx="121885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506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785"/>
            <a:ext cx="12192000" cy="685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95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6464"/>
            <a:ext cx="12192000" cy="684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756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0594"/>
            <a:ext cx="12192000" cy="683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71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7455"/>
            <a:ext cx="12192000" cy="684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83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760" y="0"/>
            <a:ext cx="121724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643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622" y="0"/>
            <a:ext cx="121787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396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3538"/>
            <a:ext cx="12192000" cy="685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019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177"/>
            <a:ext cx="12192000" cy="685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82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7839"/>
            <a:ext cx="12192000" cy="684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578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0163" y="0"/>
            <a:ext cx="12151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670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2897" y="0"/>
            <a:ext cx="12166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29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5692"/>
            <a:ext cx="12192000" cy="684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298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5305"/>
            <a:ext cx="12192000" cy="684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153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2897" y="0"/>
            <a:ext cx="12166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104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48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67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2897" y="0"/>
            <a:ext cx="12166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34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5692"/>
            <a:ext cx="12192000" cy="684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63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7839"/>
            <a:ext cx="12192000" cy="684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25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2975"/>
            <a:ext cx="12192000" cy="683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914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187" y="0"/>
            <a:ext cx="121836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024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1973"/>
            <a:ext cx="12192000" cy="683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69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889" y="0"/>
            <a:ext cx="12182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529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324" y="0"/>
            <a:ext cx="121613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943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8833"/>
            <a:ext cx="12192000" cy="684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378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2897" y="0"/>
            <a:ext cx="12166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645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1973"/>
            <a:ext cx="12192000" cy="683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83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760" y="0"/>
            <a:ext cx="121724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996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175" y="0"/>
            <a:ext cx="121696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90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5692"/>
            <a:ext cx="12192000" cy="684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455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2897" y="0"/>
            <a:ext cx="12166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91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622" y="0"/>
            <a:ext cx="121787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857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5692"/>
            <a:ext cx="12192000" cy="684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82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393"/>
            <a:ext cx="12192000" cy="685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36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0</ep:Words>
  <ep:PresentationFormat>와이드스크린</ep:PresentationFormat>
  <ep:Paragraphs>0</ep:Paragraphs>
  <ep:Slides>42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ep:HeadingPairs>
  <ep:TitlesOfParts>
    <vt:vector size="43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  <vt:lpstr>슬라이드 33</vt:lpstr>
      <vt:lpstr>슬라이드 34</vt:lpstr>
      <vt:lpstr>슬라이드 35</vt:lpstr>
      <vt:lpstr>슬라이드 36</vt:lpstr>
      <vt:lpstr>슬라이드 37</vt:lpstr>
      <vt:lpstr>슬라이드 38</vt:lpstr>
      <vt:lpstr>슬라이드 39</vt:lpstr>
      <vt:lpstr>슬라이드 40</vt:lpstr>
      <vt:lpstr>슬라이드 41</vt:lpstr>
      <vt:lpstr>슬라이드 42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2022-12-06T07:26:00.000</dcterms:created>
  <dc:creator>방채빈</dc:creator>
  <cp:lastModifiedBy>apple</cp:lastModifiedBy>
  <dcterms:modified xsi:type="dcterms:W3CDTF">2022-12-14T18:34:00.034</dcterms:modified>
  <cp:revision>23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